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46" r:id="rId2"/>
    <p:sldId id="262" r:id="rId3"/>
    <p:sldId id="257" r:id="rId4"/>
    <p:sldId id="266" r:id="rId5"/>
    <p:sldId id="324" r:id="rId6"/>
    <p:sldId id="269" r:id="rId7"/>
    <p:sldId id="323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E33"/>
    <a:srgbClr val="4FBDCD"/>
    <a:srgbClr val="FF36A2"/>
    <a:srgbClr val="D8F0FF"/>
    <a:srgbClr val="E2037E"/>
    <a:srgbClr val="A0A0A0"/>
    <a:srgbClr val="D6A580"/>
    <a:srgbClr val="C89B70"/>
    <a:srgbClr val="FFEDD9"/>
    <a:srgbClr val="86E6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FDC0CF-9921-44F5-BD89-2A1532D2435A}" v="185" dt="2022-11-14T18:01:31.010"/>
    <p1510:client id="{6E595F34-6855-4174-9C9E-8E0DF0B842E9}" v="47" dt="2022-11-14T17:59:13.3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4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5AFDC0CF-9921-44F5-BD89-2A1532D2435A}"/>
    <pc:docChg chg="custSel modSld">
      <pc:chgData name="Laura Oathout" userId="6ff55ba14486fe89" providerId="LiveId" clId="{5AFDC0CF-9921-44F5-BD89-2A1532D2435A}" dt="2022-11-14T18:01:31.010" v="299"/>
      <pc:docMkLst>
        <pc:docMk/>
      </pc:docMkLst>
      <pc:sldChg chg="delSp mod setBg">
        <pc:chgData name="Laura Oathout" userId="6ff55ba14486fe89" providerId="LiveId" clId="{5AFDC0CF-9921-44F5-BD89-2A1532D2435A}" dt="2022-11-14T18:01:30.636" v="59"/>
        <pc:sldMkLst>
          <pc:docMk/>
          <pc:sldMk cId="805551576" sldId="257"/>
        </pc:sldMkLst>
        <pc:spChg chg="del">
          <ac:chgData name="Laura Oathout" userId="6ff55ba14486fe89" providerId="LiveId" clId="{5AFDC0CF-9921-44F5-BD89-2A1532D2435A}" dt="2022-11-14T18:01:30.609" v="41"/>
          <ac:spMkLst>
            <pc:docMk/>
            <pc:sldMk cId="805551576" sldId="257"/>
            <ac:spMk id="5" creationId="{5C65337D-CA3D-EE7E-2947-239ADA08A9A6}"/>
          </ac:spMkLst>
        </pc:spChg>
        <pc:spChg chg="del">
          <ac:chgData name="Laura Oathout" userId="6ff55ba14486fe89" providerId="LiveId" clId="{5AFDC0CF-9921-44F5-BD89-2A1532D2435A}" dt="2022-11-14T18:01:30.609" v="45"/>
          <ac:spMkLst>
            <pc:docMk/>
            <pc:sldMk cId="805551576" sldId="257"/>
            <ac:spMk id="9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609" v="47"/>
          <ac:spMkLst>
            <pc:docMk/>
            <pc:sldMk cId="805551576" sldId="257"/>
            <ac:spMk id="10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609" v="49"/>
          <ac:spMkLst>
            <pc:docMk/>
            <pc:sldMk cId="805551576" sldId="257"/>
            <ac:spMk id="21" creationId="{00000000-0000-0000-0000-000000000000}"/>
          </ac:spMkLst>
        </pc:spChg>
        <pc:grpChg chg="del">
          <ac:chgData name="Laura Oathout" userId="6ff55ba14486fe89" providerId="LiveId" clId="{5AFDC0CF-9921-44F5-BD89-2A1532D2435A}" dt="2022-11-14T18:01:30.609" v="55"/>
          <ac:grpSpMkLst>
            <pc:docMk/>
            <pc:sldMk cId="805551576" sldId="257"/>
            <ac:grpSpMk id="6" creationId="{00000000-0000-0000-0000-000000000000}"/>
          </ac:grpSpMkLst>
        </pc:grpChg>
        <pc:picChg chg="del">
          <ac:chgData name="Laura Oathout" userId="6ff55ba14486fe89" providerId="LiveId" clId="{5AFDC0CF-9921-44F5-BD89-2A1532D2435A}" dt="2022-11-14T18:01:30.609" v="51"/>
          <ac:picMkLst>
            <pc:docMk/>
            <pc:sldMk cId="805551576" sldId="257"/>
            <ac:picMk id="2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609" v="53"/>
          <ac:picMkLst>
            <pc:docMk/>
            <pc:sldMk cId="805551576" sldId="257"/>
            <ac:picMk id="3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609" v="39"/>
          <ac:picMkLst>
            <pc:docMk/>
            <pc:sldMk cId="805551576" sldId="257"/>
            <ac:picMk id="4" creationId="{9E8673E2-A39A-36C8-2CB2-FF2C6B044343}"/>
          </ac:picMkLst>
        </pc:picChg>
        <pc:picChg chg="del">
          <ac:chgData name="Laura Oathout" userId="6ff55ba14486fe89" providerId="LiveId" clId="{5AFDC0CF-9921-44F5-BD89-2A1532D2435A}" dt="2022-11-14T18:01:30.609" v="57"/>
          <ac:picMkLst>
            <pc:docMk/>
            <pc:sldMk cId="805551576" sldId="257"/>
            <ac:picMk id="7" creationId="{DB68D4B3-1721-909A-23A3-327E6024451C}"/>
          </ac:picMkLst>
        </pc:picChg>
        <pc:picChg chg="del">
          <ac:chgData name="Laura Oathout" userId="6ff55ba14486fe89" providerId="LiveId" clId="{5AFDC0CF-9921-44F5-BD89-2A1532D2435A}" dt="2022-11-14T18:01:30.609" v="43"/>
          <ac:picMkLst>
            <pc:docMk/>
            <pc:sldMk cId="805551576" sldId="257"/>
            <ac:picMk id="8" creationId="{00000000-0000-0000-0000-000000000000}"/>
          </ac:picMkLst>
        </pc:picChg>
      </pc:sldChg>
      <pc:sldChg chg="delSp mod setBg">
        <pc:chgData name="Laura Oathout" userId="6ff55ba14486fe89" providerId="LiveId" clId="{5AFDC0CF-9921-44F5-BD89-2A1532D2435A}" dt="2022-11-14T18:01:30.609" v="37"/>
        <pc:sldMkLst>
          <pc:docMk/>
          <pc:sldMk cId="4114416141" sldId="262"/>
        </pc:sldMkLst>
        <pc:spChg chg="del">
          <ac:chgData name="Laura Oathout" userId="6ff55ba14486fe89" providerId="LiveId" clId="{5AFDC0CF-9921-44F5-BD89-2A1532D2435A}" dt="2022-11-14T18:01:30.577" v="21"/>
          <ac:spMkLst>
            <pc:docMk/>
            <pc:sldMk cId="4114416141" sldId="262"/>
            <ac:spMk id="5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590" v="23"/>
          <ac:spMkLst>
            <pc:docMk/>
            <pc:sldMk cId="4114416141" sldId="262"/>
            <ac:spMk id="9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577" v="18"/>
          <ac:spMkLst>
            <pc:docMk/>
            <pc:sldMk cId="4114416141" sldId="262"/>
            <ac:spMk id="13" creationId="{3CBC00BA-035B-86B4-89D8-254FBF304F2B}"/>
          </ac:spMkLst>
        </pc:spChg>
        <pc:picChg chg="del">
          <ac:chgData name="Laura Oathout" userId="6ff55ba14486fe89" providerId="LiveId" clId="{5AFDC0CF-9921-44F5-BD89-2A1532D2435A}" dt="2022-11-14T18:01:30.577" v="20"/>
          <ac:picMkLst>
            <pc:docMk/>
            <pc:sldMk cId="4114416141" sldId="262"/>
            <ac:picMk id="2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577" v="16"/>
          <ac:picMkLst>
            <pc:docMk/>
            <pc:sldMk cId="4114416141" sldId="262"/>
            <ac:picMk id="4" creationId="{087872BC-577C-6F83-D3CD-F6074A60EFF0}"/>
          </ac:picMkLst>
        </pc:picChg>
        <pc:picChg chg="del">
          <ac:chgData name="Laura Oathout" userId="6ff55ba14486fe89" providerId="LiveId" clId="{5AFDC0CF-9921-44F5-BD89-2A1532D2435A}" dt="2022-11-14T18:01:30.590" v="25"/>
          <ac:picMkLst>
            <pc:docMk/>
            <pc:sldMk cId="4114416141" sldId="262"/>
            <ac:picMk id="6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590" v="31"/>
          <ac:picMkLst>
            <pc:docMk/>
            <pc:sldMk cId="4114416141" sldId="262"/>
            <ac:picMk id="7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590" v="33"/>
          <ac:picMkLst>
            <pc:docMk/>
            <pc:sldMk cId="4114416141" sldId="262"/>
            <ac:picMk id="8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590" v="27"/>
          <ac:picMkLst>
            <pc:docMk/>
            <pc:sldMk cId="4114416141" sldId="262"/>
            <ac:picMk id="10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590" v="29"/>
          <ac:picMkLst>
            <pc:docMk/>
            <pc:sldMk cId="4114416141" sldId="262"/>
            <ac:picMk id="12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590" v="35"/>
          <ac:picMkLst>
            <pc:docMk/>
            <pc:sldMk cId="4114416141" sldId="262"/>
            <ac:picMk id="14" creationId="{15CA7BC2-B8CA-4C6C-6A63-8410ED17B415}"/>
          </ac:picMkLst>
        </pc:picChg>
      </pc:sldChg>
      <pc:sldChg chg="delSp mod setBg">
        <pc:chgData name="Laura Oathout" userId="6ff55ba14486fe89" providerId="LiveId" clId="{5AFDC0CF-9921-44F5-BD89-2A1532D2435A}" dt="2022-11-14T18:01:30.675" v="87"/>
        <pc:sldMkLst>
          <pc:docMk/>
          <pc:sldMk cId="101943576" sldId="266"/>
        </pc:sldMkLst>
        <pc:spChg chg="del">
          <ac:chgData name="Laura Oathout" userId="6ff55ba14486fe89" providerId="LiveId" clId="{5AFDC0CF-9921-44F5-BD89-2A1532D2435A}" dt="2022-11-14T18:01:30.636" v="63"/>
          <ac:spMkLst>
            <pc:docMk/>
            <pc:sldMk cId="101943576" sldId="266"/>
            <ac:spMk id="3" creationId="{57ABB663-2193-B4E6-1665-78F868E4388E}"/>
          </ac:spMkLst>
        </pc:spChg>
        <pc:spChg chg="del">
          <ac:chgData name="Laura Oathout" userId="6ff55ba14486fe89" providerId="LiveId" clId="{5AFDC0CF-9921-44F5-BD89-2A1532D2435A}" dt="2022-11-14T18:01:30.649" v="81"/>
          <ac:spMkLst>
            <pc:docMk/>
            <pc:sldMk cId="101943576" sldId="266"/>
            <ac:spMk id="13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649" v="83"/>
          <ac:spMkLst>
            <pc:docMk/>
            <pc:sldMk cId="101943576" sldId="266"/>
            <ac:spMk id="20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636" v="67"/>
          <ac:spMkLst>
            <pc:docMk/>
            <pc:sldMk cId="101943576" sldId="266"/>
            <ac:spMk id="21" creationId="{00000000-0000-0000-0000-000000000000}"/>
          </ac:spMkLst>
        </pc:spChg>
        <pc:picChg chg="del">
          <ac:chgData name="Laura Oathout" userId="6ff55ba14486fe89" providerId="LiveId" clId="{5AFDC0CF-9921-44F5-BD89-2A1532D2435A}" dt="2022-11-14T18:01:30.636" v="61"/>
          <ac:picMkLst>
            <pc:docMk/>
            <pc:sldMk cId="101943576" sldId="266"/>
            <ac:picMk id="2" creationId="{78495C1B-6938-5D9A-AE04-E81F44AB02C8}"/>
          </ac:picMkLst>
        </pc:picChg>
        <pc:picChg chg="del">
          <ac:chgData name="Laura Oathout" userId="6ff55ba14486fe89" providerId="LiveId" clId="{5AFDC0CF-9921-44F5-BD89-2A1532D2435A}" dt="2022-11-14T18:01:30.636" v="65"/>
          <ac:picMkLst>
            <pc:docMk/>
            <pc:sldMk cId="101943576" sldId="266"/>
            <ac:picMk id="4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649" v="85"/>
          <ac:picMkLst>
            <pc:docMk/>
            <pc:sldMk cId="101943576" sldId="266"/>
            <ac:picMk id="5" creationId="{A16BD45C-471E-06AD-AAF5-B2BC0BF62DAA}"/>
          </ac:picMkLst>
        </pc:picChg>
        <pc:picChg chg="del">
          <ac:chgData name="Laura Oathout" userId="6ff55ba14486fe89" providerId="LiveId" clId="{5AFDC0CF-9921-44F5-BD89-2A1532D2435A}" dt="2022-11-14T18:01:30.649" v="77"/>
          <ac:picMkLst>
            <pc:docMk/>
            <pc:sldMk cId="101943576" sldId="266"/>
            <ac:picMk id="7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636" v="73"/>
          <ac:picMkLst>
            <pc:docMk/>
            <pc:sldMk cId="101943576" sldId="266"/>
            <ac:picMk id="8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636" v="69"/>
          <ac:picMkLst>
            <pc:docMk/>
            <pc:sldMk cId="101943576" sldId="266"/>
            <ac:picMk id="9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649" v="75"/>
          <ac:picMkLst>
            <pc:docMk/>
            <pc:sldMk cId="101943576" sldId="266"/>
            <ac:picMk id="10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636" v="71"/>
          <ac:picMkLst>
            <pc:docMk/>
            <pc:sldMk cId="101943576" sldId="266"/>
            <ac:picMk id="11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649" v="79"/>
          <ac:picMkLst>
            <pc:docMk/>
            <pc:sldMk cId="101943576" sldId="266"/>
            <ac:picMk id="18" creationId="{00000000-0000-0000-0000-000000000000}"/>
          </ac:picMkLst>
        </pc:picChg>
      </pc:sldChg>
      <pc:sldChg chg="delSp mod setBg">
        <pc:chgData name="Laura Oathout" userId="6ff55ba14486fe89" providerId="LiveId" clId="{5AFDC0CF-9921-44F5-BD89-2A1532D2435A}" dt="2022-11-14T18:01:30.723" v="121"/>
        <pc:sldMkLst>
          <pc:docMk/>
          <pc:sldMk cId="2312604119" sldId="269"/>
        </pc:sldMkLst>
        <pc:spChg chg="del">
          <ac:chgData name="Laura Oathout" userId="6ff55ba14486fe89" providerId="LiveId" clId="{5AFDC0CF-9921-44F5-BD89-2A1532D2435A}" dt="2022-11-14T18:01:30.689" v="105"/>
          <ac:spMkLst>
            <pc:docMk/>
            <pc:sldMk cId="2312604119" sldId="269"/>
            <ac:spMk id="4" creationId="{D6E2887D-1697-890F-CF51-D93D8B1F8A47}"/>
          </ac:spMkLst>
        </pc:spChg>
        <pc:spChg chg="del">
          <ac:chgData name="Laura Oathout" userId="6ff55ba14486fe89" providerId="LiveId" clId="{5AFDC0CF-9921-44F5-BD89-2A1532D2435A}" dt="2022-11-14T18:01:30.702" v="117"/>
          <ac:spMkLst>
            <pc:docMk/>
            <pc:sldMk cId="2312604119" sldId="269"/>
            <ac:spMk id="9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689" v="109"/>
          <ac:spMkLst>
            <pc:docMk/>
            <pc:sldMk cId="2312604119" sldId="269"/>
            <ac:spMk id="21" creationId="{00000000-0000-0000-0000-000000000000}"/>
          </ac:spMkLst>
        </pc:spChg>
        <pc:picChg chg="del">
          <ac:chgData name="Laura Oathout" userId="6ff55ba14486fe89" providerId="LiveId" clId="{5AFDC0CF-9921-44F5-BD89-2A1532D2435A}" dt="2022-11-14T18:01:30.689" v="103"/>
          <ac:picMkLst>
            <pc:docMk/>
            <pc:sldMk cId="2312604119" sldId="269"/>
            <ac:picMk id="2" creationId="{45CDF10F-ACA2-D8F5-DBE3-C2C485CC9597}"/>
          </ac:picMkLst>
        </pc:picChg>
        <pc:picChg chg="del">
          <ac:chgData name="Laura Oathout" userId="6ff55ba14486fe89" providerId="LiveId" clId="{5AFDC0CF-9921-44F5-BD89-2A1532D2435A}" dt="2022-11-14T18:01:30.689" v="107"/>
          <ac:picMkLst>
            <pc:docMk/>
            <pc:sldMk cId="2312604119" sldId="269"/>
            <ac:picMk id="3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702" v="119"/>
          <ac:picMkLst>
            <pc:docMk/>
            <pc:sldMk cId="2312604119" sldId="269"/>
            <ac:picMk id="5" creationId="{BF4C8FD0-2B3A-6C95-61AF-6CF3E140E64E}"/>
          </ac:picMkLst>
        </pc:picChg>
        <pc:picChg chg="del">
          <ac:chgData name="Laura Oathout" userId="6ff55ba14486fe89" providerId="LiveId" clId="{5AFDC0CF-9921-44F5-BD89-2A1532D2435A}" dt="2022-11-14T18:01:30.702" v="113"/>
          <ac:picMkLst>
            <pc:docMk/>
            <pc:sldMk cId="2312604119" sldId="269"/>
            <ac:picMk id="6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702" v="111"/>
          <ac:picMkLst>
            <pc:docMk/>
            <pc:sldMk cId="2312604119" sldId="269"/>
            <ac:picMk id="10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702" v="115"/>
          <ac:picMkLst>
            <pc:docMk/>
            <pc:sldMk cId="2312604119" sldId="269"/>
            <ac:picMk id="11" creationId="{00000000-0000-0000-0000-000000000000}"/>
          </ac:picMkLst>
        </pc:picChg>
      </pc:sldChg>
      <pc:sldChg chg="delSp mod setBg">
        <pc:chgData name="Laura Oathout" userId="6ff55ba14486fe89" providerId="LiveId" clId="{5AFDC0CF-9921-44F5-BD89-2A1532D2435A}" dt="2022-11-14T18:01:30.752" v="141"/>
        <pc:sldMkLst>
          <pc:docMk/>
          <pc:sldMk cId="139049130" sldId="323"/>
        </pc:sldMkLst>
        <pc:spChg chg="del">
          <ac:chgData name="Laura Oathout" userId="6ff55ba14486fe89" providerId="LiveId" clId="{5AFDC0CF-9921-44F5-BD89-2A1532D2435A}" dt="2022-11-14T18:01:30.723" v="125"/>
          <ac:spMkLst>
            <pc:docMk/>
            <pc:sldMk cId="139049130" sldId="323"/>
            <ac:spMk id="3" creationId="{913BC170-A9B0-B1AC-9DE2-1E102B7767DB}"/>
          </ac:spMkLst>
        </pc:spChg>
        <pc:spChg chg="del">
          <ac:chgData name="Laura Oathout" userId="6ff55ba14486fe89" providerId="LiveId" clId="{5AFDC0CF-9921-44F5-BD89-2A1532D2435A}" dt="2022-11-14T18:01:30.723" v="133"/>
          <ac:spMkLst>
            <pc:docMk/>
            <pc:sldMk cId="139049130" sldId="323"/>
            <ac:spMk id="18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723" v="127"/>
          <ac:spMkLst>
            <pc:docMk/>
            <pc:sldMk cId="139049130" sldId="323"/>
            <ac:spMk id="21" creationId="{00000000-0000-0000-0000-000000000000}"/>
          </ac:spMkLst>
        </pc:spChg>
        <pc:grpChg chg="del">
          <ac:chgData name="Laura Oathout" userId="6ff55ba14486fe89" providerId="LiveId" clId="{5AFDC0CF-9921-44F5-BD89-2A1532D2435A}" dt="2022-11-14T18:01:30.723" v="135"/>
          <ac:grpSpMkLst>
            <pc:docMk/>
            <pc:sldMk cId="139049130" sldId="323"/>
            <ac:grpSpMk id="15" creationId="{00000000-0000-0000-0000-000000000000}"/>
          </ac:grpSpMkLst>
        </pc:grpChg>
        <pc:picChg chg="del">
          <ac:chgData name="Laura Oathout" userId="6ff55ba14486fe89" providerId="LiveId" clId="{5AFDC0CF-9921-44F5-BD89-2A1532D2435A}" dt="2022-11-14T18:01:30.723" v="123"/>
          <ac:picMkLst>
            <pc:docMk/>
            <pc:sldMk cId="139049130" sldId="323"/>
            <ac:picMk id="2" creationId="{B277CF24-CF73-FD6D-B26C-79743DDF6753}"/>
          </ac:picMkLst>
        </pc:picChg>
        <pc:picChg chg="del">
          <ac:chgData name="Laura Oathout" userId="6ff55ba14486fe89" providerId="LiveId" clId="{5AFDC0CF-9921-44F5-BD89-2A1532D2435A}" dt="2022-11-14T18:01:30.723" v="139"/>
          <ac:picMkLst>
            <pc:docMk/>
            <pc:sldMk cId="139049130" sldId="323"/>
            <ac:picMk id="4" creationId="{04A37322-396E-D8C5-1F89-7457E62DD2CD}"/>
          </ac:picMkLst>
        </pc:picChg>
        <pc:picChg chg="del">
          <ac:chgData name="Laura Oathout" userId="6ff55ba14486fe89" providerId="LiveId" clId="{5AFDC0CF-9921-44F5-BD89-2A1532D2435A}" dt="2022-11-14T18:01:30.723" v="131"/>
          <ac:picMkLst>
            <pc:docMk/>
            <pc:sldMk cId="139049130" sldId="323"/>
            <ac:picMk id="7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723" v="137"/>
          <ac:picMkLst>
            <pc:docMk/>
            <pc:sldMk cId="139049130" sldId="323"/>
            <ac:picMk id="8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723" v="129"/>
          <ac:picMkLst>
            <pc:docMk/>
            <pc:sldMk cId="139049130" sldId="323"/>
            <ac:picMk id="13" creationId="{00000000-0000-0000-0000-000000000000}"/>
          </ac:picMkLst>
        </pc:picChg>
      </pc:sldChg>
      <pc:sldChg chg="delSp mod setBg">
        <pc:chgData name="Laura Oathout" userId="6ff55ba14486fe89" providerId="LiveId" clId="{5AFDC0CF-9921-44F5-BD89-2A1532D2435A}" dt="2022-11-14T18:01:30.689" v="101"/>
        <pc:sldMkLst>
          <pc:docMk/>
          <pc:sldMk cId="1365890945" sldId="324"/>
        </pc:sldMkLst>
        <pc:spChg chg="del">
          <ac:chgData name="Laura Oathout" userId="6ff55ba14486fe89" providerId="LiveId" clId="{5AFDC0CF-9921-44F5-BD89-2A1532D2435A}" dt="2022-11-14T18:01:30.675" v="91"/>
          <ac:spMkLst>
            <pc:docMk/>
            <pc:sldMk cId="1365890945" sldId="324"/>
            <ac:spMk id="4" creationId="{64D5AC33-A127-95E5-DB52-C7D1C9C8A564}"/>
          </ac:spMkLst>
        </pc:spChg>
        <pc:spChg chg="del">
          <ac:chgData name="Laura Oathout" userId="6ff55ba14486fe89" providerId="LiveId" clId="{5AFDC0CF-9921-44F5-BD89-2A1532D2435A}" dt="2022-11-14T18:01:30.675" v="95"/>
          <ac:spMkLst>
            <pc:docMk/>
            <pc:sldMk cId="1365890945" sldId="324"/>
            <ac:spMk id="21" creationId="{00000000-0000-0000-0000-000000000000}"/>
          </ac:spMkLst>
        </pc:spChg>
        <pc:grpChg chg="del">
          <ac:chgData name="Laura Oathout" userId="6ff55ba14486fe89" providerId="LiveId" clId="{5AFDC0CF-9921-44F5-BD89-2A1532D2435A}" dt="2022-11-14T18:01:30.675" v="97"/>
          <ac:grpSpMkLst>
            <pc:docMk/>
            <pc:sldMk cId="1365890945" sldId="324"/>
            <ac:grpSpMk id="8" creationId="{00000000-0000-0000-0000-000000000000}"/>
          </ac:grpSpMkLst>
        </pc:grpChg>
        <pc:picChg chg="del">
          <ac:chgData name="Laura Oathout" userId="6ff55ba14486fe89" providerId="LiveId" clId="{5AFDC0CF-9921-44F5-BD89-2A1532D2435A}" dt="2022-11-14T18:01:30.675" v="89"/>
          <ac:picMkLst>
            <pc:docMk/>
            <pc:sldMk cId="1365890945" sldId="324"/>
            <ac:picMk id="3" creationId="{DB0F0806-0BBD-BADC-32B7-E298B0F2D9D2}"/>
          </ac:picMkLst>
        </pc:picChg>
        <pc:picChg chg="del">
          <ac:chgData name="Laura Oathout" userId="6ff55ba14486fe89" providerId="LiveId" clId="{5AFDC0CF-9921-44F5-BD89-2A1532D2435A}" dt="2022-11-14T18:01:30.675" v="99"/>
          <ac:picMkLst>
            <pc:docMk/>
            <pc:sldMk cId="1365890945" sldId="324"/>
            <ac:picMk id="5" creationId="{D0A80134-7C6E-ECFC-6408-E58FB00015A1}"/>
          </ac:picMkLst>
        </pc:picChg>
        <pc:picChg chg="del">
          <ac:chgData name="Laura Oathout" userId="6ff55ba14486fe89" providerId="LiveId" clId="{5AFDC0CF-9921-44F5-BD89-2A1532D2435A}" dt="2022-11-14T18:01:30.675" v="93"/>
          <ac:picMkLst>
            <pc:docMk/>
            <pc:sldMk cId="1365890945" sldId="324"/>
            <ac:picMk id="7" creationId="{00000000-0000-0000-0000-000000000000}"/>
          </ac:picMkLst>
        </pc:picChg>
      </pc:sldChg>
      <pc:sldChg chg="delSp mod setBg">
        <pc:chgData name="Laura Oathout" userId="6ff55ba14486fe89" providerId="LiveId" clId="{5AFDC0CF-9921-44F5-BD89-2A1532D2435A}" dt="2022-11-14T18:01:30.778" v="157"/>
        <pc:sldMkLst>
          <pc:docMk/>
          <pc:sldMk cId="3313341768" sldId="336"/>
        </pc:sldMkLst>
        <pc:spChg chg="del">
          <ac:chgData name="Laura Oathout" userId="6ff55ba14486fe89" providerId="LiveId" clId="{5AFDC0CF-9921-44F5-BD89-2A1532D2435A}" dt="2022-11-14T18:01:30.752" v="145"/>
          <ac:spMkLst>
            <pc:docMk/>
            <pc:sldMk cId="3313341768" sldId="336"/>
            <ac:spMk id="3" creationId="{063916F6-3AD5-D4C7-5A20-64DFB4825FE8}"/>
          </ac:spMkLst>
        </pc:spChg>
        <pc:spChg chg="del">
          <ac:chgData name="Laura Oathout" userId="6ff55ba14486fe89" providerId="LiveId" clId="{5AFDC0CF-9921-44F5-BD89-2A1532D2435A}" dt="2022-11-14T18:01:30.752" v="147"/>
          <ac:spMkLst>
            <pc:docMk/>
            <pc:sldMk cId="3313341768" sldId="336"/>
            <ac:spMk id="5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752" v="149"/>
          <ac:spMkLst>
            <pc:docMk/>
            <pc:sldMk cId="3313341768" sldId="336"/>
            <ac:spMk id="9" creationId="{00000000-0000-0000-0000-000000000000}"/>
          </ac:spMkLst>
        </pc:spChg>
        <pc:grpChg chg="del">
          <ac:chgData name="Laura Oathout" userId="6ff55ba14486fe89" providerId="LiveId" clId="{5AFDC0CF-9921-44F5-BD89-2A1532D2435A}" dt="2022-11-14T18:01:30.752" v="153"/>
          <ac:grpSpMkLst>
            <pc:docMk/>
            <pc:sldMk cId="3313341768" sldId="336"/>
            <ac:grpSpMk id="20" creationId="{00000000-0000-0000-0000-000000000000}"/>
          </ac:grpSpMkLst>
        </pc:grpChg>
        <pc:picChg chg="del">
          <ac:chgData name="Laura Oathout" userId="6ff55ba14486fe89" providerId="LiveId" clId="{5AFDC0CF-9921-44F5-BD89-2A1532D2435A}" dt="2022-11-14T18:01:30.752" v="143"/>
          <ac:picMkLst>
            <pc:docMk/>
            <pc:sldMk cId="3313341768" sldId="336"/>
            <ac:picMk id="2" creationId="{2C31DF03-276F-BB9D-3AE0-6196A24900BF}"/>
          </ac:picMkLst>
        </pc:picChg>
        <pc:picChg chg="del">
          <ac:chgData name="Laura Oathout" userId="6ff55ba14486fe89" providerId="LiveId" clId="{5AFDC0CF-9921-44F5-BD89-2A1532D2435A}" dt="2022-11-14T18:01:30.752" v="155"/>
          <ac:picMkLst>
            <pc:docMk/>
            <pc:sldMk cId="3313341768" sldId="336"/>
            <ac:picMk id="6" creationId="{879F8C7A-F87F-5355-E686-B5B5AFF595AA}"/>
          </ac:picMkLst>
        </pc:picChg>
        <pc:picChg chg="del">
          <ac:chgData name="Laura Oathout" userId="6ff55ba14486fe89" providerId="LiveId" clId="{5AFDC0CF-9921-44F5-BD89-2A1532D2435A}" dt="2022-11-14T18:01:30.752" v="151"/>
          <ac:picMkLst>
            <pc:docMk/>
            <pc:sldMk cId="3313341768" sldId="336"/>
            <ac:picMk id="13" creationId="{00000000-0000-0000-0000-000000000000}"/>
          </ac:picMkLst>
        </pc:picChg>
      </pc:sldChg>
      <pc:sldChg chg="delSp mod setBg">
        <pc:chgData name="Laura Oathout" userId="6ff55ba14486fe89" providerId="LiveId" clId="{5AFDC0CF-9921-44F5-BD89-2A1532D2435A}" dt="2022-11-14T18:01:30.791" v="173"/>
        <pc:sldMkLst>
          <pc:docMk/>
          <pc:sldMk cId="3996700646" sldId="337"/>
        </pc:sldMkLst>
        <pc:spChg chg="del">
          <ac:chgData name="Laura Oathout" userId="6ff55ba14486fe89" providerId="LiveId" clId="{5AFDC0CF-9921-44F5-BD89-2A1532D2435A}" dt="2022-11-14T18:01:30.778" v="161"/>
          <ac:spMkLst>
            <pc:docMk/>
            <pc:sldMk cId="3996700646" sldId="337"/>
            <ac:spMk id="6" creationId="{840E47E5-A676-67AA-F559-70FEDC9217BE}"/>
          </ac:spMkLst>
        </pc:spChg>
        <pc:spChg chg="del">
          <ac:chgData name="Laura Oathout" userId="6ff55ba14486fe89" providerId="LiveId" clId="{5AFDC0CF-9921-44F5-BD89-2A1532D2435A}" dt="2022-11-14T18:01:30.778" v="165"/>
          <ac:spMkLst>
            <pc:docMk/>
            <pc:sldMk cId="3996700646" sldId="337"/>
            <ac:spMk id="12" creationId="{00000000-0000-0000-0000-000000000000}"/>
          </ac:spMkLst>
        </pc:spChg>
        <pc:picChg chg="del">
          <ac:chgData name="Laura Oathout" userId="6ff55ba14486fe89" providerId="LiveId" clId="{5AFDC0CF-9921-44F5-BD89-2A1532D2435A}" dt="2022-11-14T18:01:30.778" v="159"/>
          <ac:picMkLst>
            <pc:docMk/>
            <pc:sldMk cId="3996700646" sldId="337"/>
            <ac:picMk id="3" creationId="{59ADC1E9-030E-D45C-91DF-84B120035484}"/>
          </ac:picMkLst>
        </pc:picChg>
        <pc:picChg chg="del">
          <ac:chgData name="Laura Oathout" userId="6ff55ba14486fe89" providerId="LiveId" clId="{5AFDC0CF-9921-44F5-BD89-2A1532D2435A}" dt="2022-11-14T18:01:30.778" v="167"/>
          <ac:picMkLst>
            <pc:docMk/>
            <pc:sldMk cId="3996700646" sldId="337"/>
            <ac:picMk id="4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778" v="169"/>
          <ac:picMkLst>
            <pc:docMk/>
            <pc:sldMk cId="3996700646" sldId="337"/>
            <ac:picMk id="5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778" v="171"/>
          <ac:picMkLst>
            <pc:docMk/>
            <pc:sldMk cId="3996700646" sldId="337"/>
            <ac:picMk id="7" creationId="{4D176565-58F5-2ED8-98D5-8BB6AA387AA1}"/>
          </ac:picMkLst>
        </pc:picChg>
        <pc:picChg chg="del">
          <ac:chgData name="Laura Oathout" userId="6ff55ba14486fe89" providerId="LiveId" clId="{5AFDC0CF-9921-44F5-BD89-2A1532D2435A}" dt="2022-11-14T18:01:30.778" v="163"/>
          <ac:picMkLst>
            <pc:docMk/>
            <pc:sldMk cId="3996700646" sldId="337"/>
            <ac:picMk id="9" creationId="{B212DDF5-FD3A-C3E9-804D-C94DA54701D6}"/>
          </ac:picMkLst>
        </pc:picChg>
      </pc:sldChg>
      <pc:sldChg chg="delSp mod setBg">
        <pc:chgData name="Laura Oathout" userId="6ff55ba14486fe89" providerId="LiveId" clId="{5AFDC0CF-9921-44F5-BD89-2A1532D2435A}" dt="2022-11-14T18:01:30.822" v="189"/>
        <pc:sldMkLst>
          <pc:docMk/>
          <pc:sldMk cId="3982797115" sldId="338"/>
        </pc:sldMkLst>
        <pc:spChg chg="del">
          <ac:chgData name="Laura Oathout" userId="6ff55ba14486fe89" providerId="LiveId" clId="{5AFDC0CF-9921-44F5-BD89-2A1532D2435A}" dt="2022-11-14T18:01:30.791" v="177"/>
          <ac:spMkLst>
            <pc:docMk/>
            <pc:sldMk cId="3982797115" sldId="338"/>
            <ac:spMk id="5" creationId="{2B98B057-70A7-BE74-DA3F-484DB5BAC33A}"/>
          </ac:spMkLst>
        </pc:spChg>
        <pc:spChg chg="del">
          <ac:chgData name="Laura Oathout" userId="6ff55ba14486fe89" providerId="LiveId" clId="{5AFDC0CF-9921-44F5-BD89-2A1532D2435A}" dt="2022-11-14T18:01:30.804" v="185"/>
          <ac:spMkLst>
            <pc:docMk/>
            <pc:sldMk cId="3982797115" sldId="338"/>
            <ac:spMk id="12" creationId="{00000000-0000-0000-0000-000000000000}"/>
          </ac:spMkLst>
        </pc:spChg>
        <pc:picChg chg="del">
          <ac:chgData name="Laura Oathout" userId="6ff55ba14486fe89" providerId="LiveId" clId="{5AFDC0CF-9921-44F5-BD89-2A1532D2435A}" dt="2022-11-14T18:01:30.791" v="179"/>
          <ac:picMkLst>
            <pc:docMk/>
            <pc:sldMk cId="3982797115" sldId="338"/>
            <ac:picMk id="3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791" v="175"/>
          <ac:picMkLst>
            <pc:docMk/>
            <pc:sldMk cId="3982797115" sldId="338"/>
            <ac:picMk id="4" creationId="{0EECDBD7-03C9-8AC9-5CEA-DD7D7390D9C6}"/>
          </ac:picMkLst>
        </pc:picChg>
        <pc:picChg chg="del">
          <ac:chgData name="Laura Oathout" userId="6ff55ba14486fe89" providerId="LiveId" clId="{5AFDC0CF-9921-44F5-BD89-2A1532D2435A}" dt="2022-11-14T18:01:30.804" v="181"/>
          <ac:picMkLst>
            <pc:docMk/>
            <pc:sldMk cId="3982797115" sldId="338"/>
            <ac:picMk id="6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804" v="183"/>
          <ac:picMkLst>
            <pc:docMk/>
            <pc:sldMk cId="3982797115" sldId="338"/>
            <ac:picMk id="7" creationId="{35097793-6DFB-18AE-476C-15D8A7E20964}"/>
          </ac:picMkLst>
        </pc:picChg>
        <pc:picChg chg="del">
          <ac:chgData name="Laura Oathout" userId="6ff55ba14486fe89" providerId="LiveId" clId="{5AFDC0CF-9921-44F5-BD89-2A1532D2435A}" dt="2022-11-14T18:01:30.804" v="187"/>
          <ac:picMkLst>
            <pc:docMk/>
            <pc:sldMk cId="3982797115" sldId="338"/>
            <ac:picMk id="8" creationId="{867ABFBC-A586-8AE6-911C-10F3DC43E1BB}"/>
          </ac:picMkLst>
        </pc:picChg>
      </pc:sldChg>
      <pc:sldChg chg="delSp mod setBg">
        <pc:chgData name="Laura Oathout" userId="6ff55ba14486fe89" providerId="LiveId" clId="{5AFDC0CF-9921-44F5-BD89-2A1532D2435A}" dt="2022-11-14T18:01:30.862" v="203"/>
        <pc:sldMkLst>
          <pc:docMk/>
          <pc:sldMk cId="3644384894" sldId="339"/>
        </pc:sldMkLst>
        <pc:spChg chg="del">
          <ac:chgData name="Laura Oathout" userId="6ff55ba14486fe89" providerId="LiveId" clId="{5AFDC0CF-9921-44F5-BD89-2A1532D2435A}" dt="2022-11-14T18:01:30.822" v="193"/>
          <ac:spMkLst>
            <pc:docMk/>
            <pc:sldMk cId="3644384894" sldId="339"/>
            <ac:spMk id="5" creationId="{FBD41BC3-CDC8-CBE4-FAB7-01E4058BAAC3}"/>
          </ac:spMkLst>
        </pc:spChg>
        <pc:spChg chg="del">
          <ac:chgData name="Laura Oathout" userId="6ff55ba14486fe89" providerId="LiveId" clId="{5AFDC0CF-9921-44F5-BD89-2A1532D2435A}" dt="2022-11-14T18:01:30.835" v="199"/>
          <ac:spMkLst>
            <pc:docMk/>
            <pc:sldMk cId="3644384894" sldId="339"/>
            <ac:spMk id="12" creationId="{00000000-0000-0000-0000-000000000000}"/>
          </ac:spMkLst>
        </pc:spChg>
        <pc:picChg chg="del">
          <ac:chgData name="Laura Oathout" userId="6ff55ba14486fe89" providerId="LiveId" clId="{5AFDC0CF-9921-44F5-BD89-2A1532D2435A}" dt="2022-11-14T18:01:30.822" v="191"/>
          <ac:picMkLst>
            <pc:docMk/>
            <pc:sldMk cId="3644384894" sldId="339"/>
            <ac:picMk id="3" creationId="{46701524-D923-F130-72A1-1AE6174FFE86}"/>
          </ac:picMkLst>
        </pc:picChg>
        <pc:picChg chg="del">
          <ac:chgData name="Laura Oathout" userId="6ff55ba14486fe89" providerId="LiveId" clId="{5AFDC0CF-9921-44F5-BD89-2A1532D2435A}" dt="2022-11-14T18:01:30.835" v="195"/>
          <ac:picMkLst>
            <pc:docMk/>
            <pc:sldMk cId="3644384894" sldId="339"/>
            <ac:picMk id="6" creationId="{4474641D-C362-AFB4-D50E-2D264AA17644}"/>
          </ac:picMkLst>
        </pc:picChg>
        <pc:picChg chg="del">
          <ac:chgData name="Laura Oathout" userId="6ff55ba14486fe89" providerId="LiveId" clId="{5AFDC0CF-9921-44F5-BD89-2A1532D2435A}" dt="2022-11-14T18:01:30.835" v="197"/>
          <ac:picMkLst>
            <pc:docMk/>
            <pc:sldMk cId="3644384894" sldId="339"/>
            <ac:picMk id="14" creationId="{C4C41361-27D0-1ADA-B998-6FBFE8CB2E95}"/>
          </ac:picMkLst>
        </pc:picChg>
        <pc:picChg chg="del">
          <ac:chgData name="Laura Oathout" userId="6ff55ba14486fe89" providerId="LiveId" clId="{5AFDC0CF-9921-44F5-BD89-2A1532D2435A}" dt="2022-11-14T18:01:30.835" v="201"/>
          <ac:picMkLst>
            <pc:docMk/>
            <pc:sldMk cId="3644384894" sldId="339"/>
            <ac:picMk id="15" creationId="{6A0FAE9F-4F6C-3424-CD0C-A2F920D46A97}"/>
          </ac:picMkLst>
        </pc:picChg>
      </pc:sldChg>
      <pc:sldChg chg="delSp mod setBg">
        <pc:chgData name="Laura Oathout" userId="6ff55ba14486fe89" providerId="LiveId" clId="{5AFDC0CF-9921-44F5-BD89-2A1532D2435A}" dt="2022-11-14T18:01:30.892" v="221"/>
        <pc:sldMkLst>
          <pc:docMk/>
          <pc:sldMk cId="2832829411" sldId="340"/>
        </pc:sldMkLst>
        <pc:spChg chg="del">
          <ac:chgData name="Laura Oathout" userId="6ff55ba14486fe89" providerId="LiveId" clId="{5AFDC0CF-9921-44F5-BD89-2A1532D2435A}" dt="2022-11-14T18:01:30.862" v="207"/>
          <ac:spMkLst>
            <pc:docMk/>
            <pc:sldMk cId="2832829411" sldId="340"/>
            <ac:spMk id="4" creationId="{1EBB3D4D-0CAD-382E-1E76-F6421E46CD1B}"/>
          </ac:spMkLst>
        </pc:spChg>
        <pc:spChg chg="del">
          <ac:chgData name="Laura Oathout" userId="6ff55ba14486fe89" providerId="LiveId" clId="{5AFDC0CF-9921-44F5-BD89-2A1532D2435A}" dt="2022-11-14T18:01:30.862" v="213"/>
          <ac:spMkLst>
            <pc:docMk/>
            <pc:sldMk cId="2832829411" sldId="340"/>
            <ac:spMk id="9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862" v="219"/>
          <ac:spMkLst>
            <pc:docMk/>
            <pc:sldMk cId="2832829411" sldId="340"/>
            <ac:spMk id="12" creationId="{00000000-0000-0000-0000-000000000000}"/>
          </ac:spMkLst>
        </pc:spChg>
        <pc:picChg chg="del">
          <ac:chgData name="Laura Oathout" userId="6ff55ba14486fe89" providerId="LiveId" clId="{5AFDC0CF-9921-44F5-BD89-2A1532D2435A}" dt="2022-11-14T18:01:30.862" v="205"/>
          <ac:picMkLst>
            <pc:docMk/>
            <pc:sldMk cId="2832829411" sldId="340"/>
            <ac:picMk id="3" creationId="{7B8F6A46-E116-6308-7AED-7B77CBC40D31}"/>
          </ac:picMkLst>
        </pc:picChg>
        <pc:picChg chg="del">
          <ac:chgData name="Laura Oathout" userId="6ff55ba14486fe89" providerId="LiveId" clId="{5AFDC0CF-9921-44F5-BD89-2A1532D2435A}" dt="2022-11-14T18:01:30.862" v="209"/>
          <ac:picMkLst>
            <pc:docMk/>
            <pc:sldMk cId="2832829411" sldId="340"/>
            <ac:picMk id="5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862" v="215"/>
          <ac:picMkLst>
            <pc:docMk/>
            <pc:sldMk cId="2832829411" sldId="340"/>
            <ac:picMk id="6" creationId="{6F7FAB6A-EA9C-B866-23E5-31E3832025FB}"/>
          </ac:picMkLst>
        </pc:picChg>
        <pc:picChg chg="del">
          <ac:chgData name="Laura Oathout" userId="6ff55ba14486fe89" providerId="LiveId" clId="{5AFDC0CF-9921-44F5-BD89-2A1532D2435A}" dt="2022-11-14T18:01:30.862" v="217"/>
          <ac:picMkLst>
            <pc:docMk/>
            <pc:sldMk cId="2832829411" sldId="340"/>
            <ac:picMk id="7" creationId="{2F8CEB56-9192-498C-9800-50D9FD1471AD}"/>
          </ac:picMkLst>
        </pc:picChg>
        <pc:picChg chg="del">
          <ac:chgData name="Laura Oathout" userId="6ff55ba14486fe89" providerId="LiveId" clId="{5AFDC0CF-9921-44F5-BD89-2A1532D2435A}" dt="2022-11-14T18:01:30.862" v="211"/>
          <ac:picMkLst>
            <pc:docMk/>
            <pc:sldMk cId="2832829411" sldId="340"/>
            <ac:picMk id="8" creationId="{00000000-0000-0000-0000-000000000000}"/>
          </ac:picMkLst>
        </pc:picChg>
      </pc:sldChg>
      <pc:sldChg chg="delSp mod setBg">
        <pc:chgData name="Laura Oathout" userId="6ff55ba14486fe89" providerId="LiveId" clId="{5AFDC0CF-9921-44F5-BD89-2A1532D2435A}" dt="2022-11-14T18:01:30.910" v="235"/>
        <pc:sldMkLst>
          <pc:docMk/>
          <pc:sldMk cId="988345670" sldId="341"/>
        </pc:sldMkLst>
        <pc:spChg chg="del">
          <ac:chgData name="Laura Oathout" userId="6ff55ba14486fe89" providerId="LiveId" clId="{5AFDC0CF-9921-44F5-BD89-2A1532D2435A}" dt="2022-11-14T18:01:30.892" v="225"/>
          <ac:spMkLst>
            <pc:docMk/>
            <pc:sldMk cId="988345670" sldId="341"/>
            <ac:spMk id="5" creationId="{88D77578-5F68-AD04-760B-FB0D4C4EB608}"/>
          </ac:spMkLst>
        </pc:spChg>
        <pc:spChg chg="del">
          <ac:chgData name="Laura Oathout" userId="6ff55ba14486fe89" providerId="LiveId" clId="{5AFDC0CF-9921-44F5-BD89-2A1532D2435A}" dt="2022-11-14T18:01:30.892" v="233"/>
          <ac:spMkLst>
            <pc:docMk/>
            <pc:sldMk cId="988345670" sldId="341"/>
            <ac:spMk id="12" creationId="{00000000-0000-0000-0000-000000000000}"/>
          </ac:spMkLst>
        </pc:spChg>
        <pc:picChg chg="del">
          <ac:chgData name="Laura Oathout" userId="6ff55ba14486fe89" providerId="LiveId" clId="{5AFDC0CF-9921-44F5-BD89-2A1532D2435A}" dt="2022-11-14T18:01:30.892" v="227"/>
          <ac:picMkLst>
            <pc:docMk/>
            <pc:sldMk cId="988345670" sldId="341"/>
            <ac:picMk id="3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892" v="223"/>
          <ac:picMkLst>
            <pc:docMk/>
            <pc:sldMk cId="988345670" sldId="341"/>
            <ac:picMk id="4" creationId="{46804983-4A65-5921-194D-CBDC72F56631}"/>
          </ac:picMkLst>
        </pc:picChg>
        <pc:picChg chg="del">
          <ac:chgData name="Laura Oathout" userId="6ff55ba14486fe89" providerId="LiveId" clId="{5AFDC0CF-9921-44F5-BD89-2A1532D2435A}" dt="2022-11-14T18:01:30.892" v="229"/>
          <ac:picMkLst>
            <pc:docMk/>
            <pc:sldMk cId="988345670" sldId="341"/>
            <ac:picMk id="6" creationId="{2D743E7E-5817-172D-39AA-05079E3C8BD6}"/>
          </ac:picMkLst>
        </pc:picChg>
        <pc:picChg chg="del">
          <ac:chgData name="Laura Oathout" userId="6ff55ba14486fe89" providerId="LiveId" clId="{5AFDC0CF-9921-44F5-BD89-2A1532D2435A}" dt="2022-11-14T18:01:30.892" v="231"/>
          <ac:picMkLst>
            <pc:docMk/>
            <pc:sldMk cId="988345670" sldId="341"/>
            <ac:picMk id="7" creationId="{9D754DB6-53FA-7020-B94E-4DD7D7149601}"/>
          </ac:picMkLst>
        </pc:picChg>
      </pc:sldChg>
      <pc:sldChg chg="delSp mod setBg">
        <pc:chgData name="Laura Oathout" userId="6ff55ba14486fe89" providerId="LiveId" clId="{5AFDC0CF-9921-44F5-BD89-2A1532D2435A}" dt="2022-11-14T18:01:30.923" v="249"/>
        <pc:sldMkLst>
          <pc:docMk/>
          <pc:sldMk cId="2574581191" sldId="342"/>
        </pc:sldMkLst>
        <pc:spChg chg="del">
          <ac:chgData name="Laura Oathout" userId="6ff55ba14486fe89" providerId="LiveId" clId="{5AFDC0CF-9921-44F5-BD89-2A1532D2435A}" dt="2022-11-14T18:01:30.910" v="239"/>
          <ac:spMkLst>
            <pc:docMk/>
            <pc:sldMk cId="2574581191" sldId="342"/>
            <ac:spMk id="4" creationId="{7488D8A6-B9A3-9119-4463-A5EDEA9B62A3}"/>
          </ac:spMkLst>
        </pc:spChg>
        <pc:spChg chg="del">
          <ac:chgData name="Laura Oathout" userId="6ff55ba14486fe89" providerId="LiveId" clId="{5AFDC0CF-9921-44F5-BD89-2A1532D2435A}" dt="2022-11-14T18:01:30.910" v="247"/>
          <ac:spMkLst>
            <pc:docMk/>
            <pc:sldMk cId="2574581191" sldId="342"/>
            <ac:spMk id="12" creationId="{00000000-0000-0000-0000-000000000000}"/>
          </ac:spMkLst>
        </pc:spChg>
        <pc:picChg chg="del">
          <ac:chgData name="Laura Oathout" userId="6ff55ba14486fe89" providerId="LiveId" clId="{5AFDC0CF-9921-44F5-BD89-2A1532D2435A}" dt="2022-11-14T18:01:30.910" v="237"/>
          <ac:picMkLst>
            <pc:docMk/>
            <pc:sldMk cId="2574581191" sldId="342"/>
            <ac:picMk id="3" creationId="{2105D991-93F9-AA86-72CE-ECA55CE4EB81}"/>
          </ac:picMkLst>
        </pc:picChg>
        <pc:picChg chg="del">
          <ac:chgData name="Laura Oathout" userId="6ff55ba14486fe89" providerId="LiveId" clId="{5AFDC0CF-9921-44F5-BD89-2A1532D2435A}" dt="2022-11-14T18:01:30.910" v="241"/>
          <ac:picMkLst>
            <pc:docMk/>
            <pc:sldMk cId="2574581191" sldId="342"/>
            <ac:picMk id="8" creationId="{ED0ECAF5-6F60-0772-3E61-DA8EE819ED0F}"/>
          </ac:picMkLst>
        </pc:picChg>
        <pc:picChg chg="del">
          <ac:chgData name="Laura Oathout" userId="6ff55ba14486fe89" providerId="LiveId" clId="{5AFDC0CF-9921-44F5-BD89-2A1532D2435A}" dt="2022-11-14T18:01:30.910" v="245"/>
          <ac:picMkLst>
            <pc:docMk/>
            <pc:sldMk cId="2574581191" sldId="342"/>
            <ac:picMk id="9" creationId="{09D8CA78-4F5F-07D8-1254-CE56754E4E59}"/>
          </ac:picMkLst>
        </pc:picChg>
        <pc:picChg chg="del">
          <ac:chgData name="Laura Oathout" userId="6ff55ba14486fe89" providerId="LiveId" clId="{5AFDC0CF-9921-44F5-BD89-2A1532D2435A}" dt="2022-11-14T18:01:30.910" v="243"/>
          <ac:picMkLst>
            <pc:docMk/>
            <pc:sldMk cId="2574581191" sldId="342"/>
            <ac:picMk id="13" creationId="{134A881A-1B5E-05CE-8244-40E614E24CCA}"/>
          </ac:picMkLst>
        </pc:picChg>
      </pc:sldChg>
      <pc:sldChg chg="delSp mod setBg">
        <pc:chgData name="Laura Oathout" userId="6ff55ba14486fe89" providerId="LiveId" clId="{5AFDC0CF-9921-44F5-BD89-2A1532D2435A}" dt="2022-11-14T18:01:30.949" v="263"/>
        <pc:sldMkLst>
          <pc:docMk/>
          <pc:sldMk cId="2900670357" sldId="343"/>
        </pc:sldMkLst>
        <pc:spChg chg="del">
          <ac:chgData name="Laura Oathout" userId="6ff55ba14486fe89" providerId="LiveId" clId="{5AFDC0CF-9921-44F5-BD89-2A1532D2435A}" dt="2022-11-14T18:01:30.923" v="253"/>
          <ac:spMkLst>
            <pc:docMk/>
            <pc:sldMk cId="2900670357" sldId="343"/>
            <ac:spMk id="5" creationId="{659FC81C-0612-AFFA-8ED2-198E94EF2238}"/>
          </ac:spMkLst>
        </pc:spChg>
        <pc:spChg chg="del">
          <ac:chgData name="Laura Oathout" userId="6ff55ba14486fe89" providerId="LiveId" clId="{5AFDC0CF-9921-44F5-BD89-2A1532D2435A}" dt="2022-11-14T18:01:30.936" v="261"/>
          <ac:spMkLst>
            <pc:docMk/>
            <pc:sldMk cId="2900670357" sldId="343"/>
            <ac:spMk id="12" creationId="{00000000-0000-0000-0000-000000000000}"/>
          </ac:spMkLst>
        </pc:spChg>
        <pc:picChg chg="del">
          <ac:chgData name="Laura Oathout" userId="6ff55ba14486fe89" providerId="LiveId" clId="{5AFDC0CF-9921-44F5-BD89-2A1532D2435A}" dt="2022-11-14T18:01:30.923" v="255"/>
          <ac:picMkLst>
            <pc:docMk/>
            <pc:sldMk cId="2900670357" sldId="343"/>
            <ac:picMk id="3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923" v="251"/>
          <ac:picMkLst>
            <pc:docMk/>
            <pc:sldMk cId="2900670357" sldId="343"/>
            <ac:picMk id="4" creationId="{A172354C-39E6-47B7-2E1C-B5D602E3F786}"/>
          </ac:picMkLst>
        </pc:picChg>
        <pc:picChg chg="del">
          <ac:chgData name="Laura Oathout" userId="6ff55ba14486fe89" providerId="LiveId" clId="{5AFDC0CF-9921-44F5-BD89-2A1532D2435A}" dt="2022-11-14T18:01:30.923" v="257"/>
          <ac:picMkLst>
            <pc:docMk/>
            <pc:sldMk cId="2900670357" sldId="343"/>
            <ac:picMk id="6" creationId="{F2907308-8FC5-C249-E704-F6FC96080E87}"/>
          </ac:picMkLst>
        </pc:picChg>
        <pc:picChg chg="del">
          <ac:chgData name="Laura Oathout" userId="6ff55ba14486fe89" providerId="LiveId" clId="{5AFDC0CF-9921-44F5-BD89-2A1532D2435A}" dt="2022-11-14T18:01:30.936" v="259"/>
          <ac:picMkLst>
            <pc:docMk/>
            <pc:sldMk cId="2900670357" sldId="343"/>
            <ac:picMk id="7" creationId="{DC2B9F8F-1F83-CAFD-384A-6AA7AD5E4CD7}"/>
          </ac:picMkLst>
        </pc:picChg>
      </pc:sldChg>
      <pc:sldChg chg="delSp mod setBg">
        <pc:chgData name="Laura Oathout" userId="6ff55ba14486fe89" providerId="LiveId" clId="{5AFDC0CF-9921-44F5-BD89-2A1532D2435A}" dt="2022-11-14T18:01:30.975" v="277"/>
        <pc:sldMkLst>
          <pc:docMk/>
          <pc:sldMk cId="1233872563" sldId="344"/>
        </pc:sldMkLst>
        <pc:spChg chg="del">
          <ac:chgData name="Laura Oathout" userId="6ff55ba14486fe89" providerId="LiveId" clId="{5AFDC0CF-9921-44F5-BD89-2A1532D2435A}" dt="2022-11-14T18:01:30.949" v="269"/>
          <ac:spMkLst>
            <pc:docMk/>
            <pc:sldMk cId="1233872563" sldId="344"/>
            <ac:spMk id="5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949" v="267"/>
          <ac:spMkLst>
            <pc:docMk/>
            <pc:sldMk cId="1233872563" sldId="344"/>
            <ac:spMk id="6" creationId="{1EE410BB-0B26-D894-74A5-BAFD6B4C9A51}"/>
          </ac:spMkLst>
        </pc:spChg>
        <pc:spChg chg="del">
          <ac:chgData name="Laura Oathout" userId="6ff55ba14486fe89" providerId="LiveId" clId="{5AFDC0CF-9921-44F5-BD89-2A1532D2435A}" dt="2022-11-14T18:01:30.949" v="271"/>
          <ac:spMkLst>
            <pc:docMk/>
            <pc:sldMk cId="1233872563" sldId="344"/>
            <ac:spMk id="9" creationId="{00000000-0000-0000-0000-000000000000}"/>
          </ac:spMkLst>
        </pc:spChg>
        <pc:picChg chg="del">
          <ac:chgData name="Laura Oathout" userId="6ff55ba14486fe89" providerId="LiveId" clId="{5AFDC0CF-9921-44F5-BD89-2A1532D2435A}" dt="2022-11-14T18:01:30.949" v="265"/>
          <ac:picMkLst>
            <pc:docMk/>
            <pc:sldMk cId="1233872563" sldId="344"/>
            <ac:picMk id="2" creationId="{C7F2F442-C1E2-BE7A-4B2F-DD508055EFEF}"/>
          </ac:picMkLst>
        </pc:picChg>
        <pc:picChg chg="del">
          <ac:chgData name="Laura Oathout" userId="6ff55ba14486fe89" providerId="LiveId" clId="{5AFDC0CF-9921-44F5-BD89-2A1532D2435A}" dt="2022-11-14T18:01:30.949" v="273"/>
          <ac:picMkLst>
            <pc:docMk/>
            <pc:sldMk cId="1233872563" sldId="344"/>
            <ac:picMk id="3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949" v="275"/>
          <ac:picMkLst>
            <pc:docMk/>
            <pc:sldMk cId="1233872563" sldId="344"/>
            <ac:picMk id="7" creationId="{B31EB544-9A8A-C3EE-B75B-7D8FE3013D1D}"/>
          </ac:picMkLst>
        </pc:picChg>
      </pc:sldChg>
      <pc:sldChg chg="delSp mod setBg">
        <pc:chgData name="Laura Oathout" userId="6ff55ba14486fe89" providerId="LiveId" clId="{5AFDC0CF-9921-44F5-BD89-2A1532D2435A}" dt="2022-11-14T18:01:31.010" v="299"/>
        <pc:sldMkLst>
          <pc:docMk/>
          <pc:sldMk cId="1281643097" sldId="345"/>
        </pc:sldMkLst>
        <pc:spChg chg="del">
          <ac:chgData name="Laura Oathout" userId="6ff55ba14486fe89" providerId="LiveId" clId="{5AFDC0CF-9921-44F5-BD89-2A1532D2435A}" dt="2022-11-14T18:01:30.975" v="283"/>
          <ac:spMkLst>
            <pc:docMk/>
            <pc:sldMk cId="1281643097" sldId="345"/>
            <ac:spMk id="5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975" v="287"/>
          <ac:spMkLst>
            <pc:docMk/>
            <pc:sldMk cId="1281643097" sldId="345"/>
            <ac:spMk id="6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975" v="289"/>
          <ac:spMkLst>
            <pc:docMk/>
            <pc:sldMk cId="1281643097" sldId="345"/>
            <ac:spMk id="7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975" v="285"/>
          <ac:spMkLst>
            <pc:docMk/>
            <pc:sldMk cId="1281643097" sldId="345"/>
            <ac:spMk id="9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975" v="295"/>
          <ac:spMkLst>
            <pc:docMk/>
            <pc:sldMk cId="1281643097" sldId="345"/>
            <ac:spMk id="10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975" v="281"/>
          <ac:spMkLst>
            <pc:docMk/>
            <pc:sldMk cId="1281643097" sldId="345"/>
            <ac:spMk id="11" creationId="{FCC4AADE-FDF9-6246-2EC6-26B974FAD767}"/>
          </ac:spMkLst>
        </pc:spChg>
        <pc:picChg chg="del">
          <ac:chgData name="Laura Oathout" userId="6ff55ba14486fe89" providerId="LiveId" clId="{5AFDC0CF-9921-44F5-BD89-2A1532D2435A}" dt="2022-11-14T18:01:30.975" v="291"/>
          <ac:picMkLst>
            <pc:docMk/>
            <pc:sldMk cId="1281643097" sldId="345"/>
            <ac:picMk id="2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975" v="279"/>
          <ac:picMkLst>
            <pc:docMk/>
            <pc:sldMk cId="1281643097" sldId="345"/>
            <ac:picMk id="3" creationId="{10935090-2454-4833-9312-733D2AD88C6C}"/>
          </ac:picMkLst>
        </pc:picChg>
        <pc:picChg chg="del">
          <ac:chgData name="Laura Oathout" userId="6ff55ba14486fe89" providerId="LiveId" clId="{5AFDC0CF-9921-44F5-BD89-2A1532D2435A}" dt="2022-11-14T18:01:30.975" v="293"/>
          <ac:picMkLst>
            <pc:docMk/>
            <pc:sldMk cId="1281643097" sldId="345"/>
            <ac:picMk id="8" creationId="{00000000-0000-0000-0000-000000000000}"/>
          </ac:picMkLst>
        </pc:picChg>
        <pc:picChg chg="del">
          <ac:chgData name="Laura Oathout" userId="6ff55ba14486fe89" providerId="LiveId" clId="{5AFDC0CF-9921-44F5-BD89-2A1532D2435A}" dt="2022-11-14T18:01:30.975" v="297"/>
          <ac:picMkLst>
            <pc:docMk/>
            <pc:sldMk cId="1281643097" sldId="345"/>
            <ac:picMk id="12" creationId="{25E1BF44-D974-E2AE-FE82-D1EDDA8B9E1A}"/>
          </ac:picMkLst>
        </pc:picChg>
      </pc:sldChg>
      <pc:sldChg chg="delSp mod setBg">
        <pc:chgData name="Laura Oathout" userId="6ff55ba14486fe89" providerId="LiveId" clId="{5AFDC0CF-9921-44F5-BD89-2A1532D2435A}" dt="2022-11-14T18:01:30.577" v="14"/>
        <pc:sldMkLst>
          <pc:docMk/>
          <pc:sldMk cId="3463656415" sldId="346"/>
        </pc:sldMkLst>
        <pc:spChg chg="del">
          <ac:chgData name="Laura Oathout" userId="6ff55ba14486fe89" providerId="LiveId" clId="{5AFDC0CF-9921-44F5-BD89-2A1532D2435A}" dt="2022-11-14T18:01:30.557" v="10"/>
          <ac:spMkLst>
            <pc:docMk/>
            <pc:sldMk cId="3463656415" sldId="346"/>
            <ac:spMk id="4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556" v="0"/>
          <ac:spMkLst>
            <pc:docMk/>
            <pc:sldMk cId="3463656415" sldId="346"/>
            <ac:spMk id="5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557" v="6"/>
          <ac:spMkLst>
            <pc:docMk/>
            <pc:sldMk cId="3463656415" sldId="346"/>
            <ac:spMk id="18" creationId="{00000000-0000-0000-0000-000000000000}"/>
          </ac:spMkLst>
        </pc:spChg>
        <pc:spChg chg="del">
          <ac:chgData name="Laura Oathout" userId="6ff55ba14486fe89" providerId="LiveId" clId="{5AFDC0CF-9921-44F5-BD89-2A1532D2435A}" dt="2022-11-14T18:01:30.557" v="8"/>
          <ac:spMkLst>
            <pc:docMk/>
            <pc:sldMk cId="3463656415" sldId="346"/>
            <ac:spMk id="20" creationId="{00000000-0000-0000-0000-000000000000}"/>
          </ac:spMkLst>
        </pc:spChg>
        <pc:grpChg chg="del">
          <ac:chgData name="Laura Oathout" userId="6ff55ba14486fe89" providerId="LiveId" clId="{5AFDC0CF-9921-44F5-BD89-2A1532D2435A}" dt="2022-11-14T18:01:30.557" v="2"/>
          <ac:grpSpMkLst>
            <pc:docMk/>
            <pc:sldMk cId="3463656415" sldId="346"/>
            <ac:grpSpMk id="8" creationId="{B4FCAE69-842C-0F12-94A0-0490011C95DC}"/>
          </ac:grpSpMkLst>
        </pc:grpChg>
        <pc:grpChg chg="del">
          <ac:chgData name="Laura Oathout" userId="6ff55ba14486fe89" providerId="LiveId" clId="{5AFDC0CF-9921-44F5-BD89-2A1532D2435A}" dt="2022-11-14T18:01:30.557" v="4"/>
          <ac:grpSpMkLst>
            <pc:docMk/>
            <pc:sldMk cId="3463656415" sldId="346"/>
            <ac:grpSpMk id="14" creationId="{00000000-0000-0000-0000-000000000000}"/>
          </ac:grpSpMkLst>
        </pc:grpChg>
        <pc:picChg chg="del">
          <ac:chgData name="Laura Oathout" userId="6ff55ba14486fe89" providerId="LiveId" clId="{5AFDC0CF-9921-44F5-BD89-2A1532D2435A}" dt="2022-11-14T18:01:30.557" v="12"/>
          <ac:picMkLst>
            <pc:docMk/>
            <pc:sldMk cId="3463656415" sldId="346"/>
            <ac:picMk id="15" creationId="{620F9708-1B64-7BB2-7F3C-F0E66FE7CC1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9192-57C4-4C65-88AB-225A5C0C178B}" type="datetimeFigureOut">
              <a:rPr lang="en-US" smtClean="0"/>
              <a:t>11/14/2022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4B393-75A1-41E7-BC80-8DF1C2564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2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9192-57C4-4C65-88AB-225A5C0C178B}" type="datetimeFigureOut">
              <a:rPr lang="en-US" smtClean="0"/>
              <a:t>11/14/2022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4B393-75A1-41E7-BC80-8DF1C2564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348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9192-57C4-4C65-88AB-225A5C0C178B}" type="datetimeFigureOut">
              <a:rPr lang="en-US" smtClean="0"/>
              <a:t>11/14/2022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4B393-75A1-41E7-BC80-8DF1C2564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586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9192-57C4-4C65-88AB-225A5C0C178B}" type="datetimeFigureOut">
              <a:rPr lang="en-US" smtClean="0"/>
              <a:t>11/14/2022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4B393-75A1-41E7-BC80-8DF1C2564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85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9192-57C4-4C65-88AB-225A5C0C178B}" type="datetimeFigureOut">
              <a:rPr lang="en-US" smtClean="0"/>
              <a:t>11/14/2022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4B393-75A1-41E7-BC80-8DF1C2564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562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9192-57C4-4C65-88AB-225A5C0C178B}" type="datetimeFigureOut">
              <a:rPr lang="en-US" smtClean="0"/>
              <a:t>11/14/2022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4B393-75A1-41E7-BC80-8DF1C2564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299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9192-57C4-4C65-88AB-225A5C0C178B}" type="datetimeFigureOut">
              <a:rPr lang="en-US" smtClean="0"/>
              <a:t>11/14/2022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4B393-75A1-41E7-BC80-8DF1C2564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618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9192-57C4-4C65-88AB-225A5C0C178B}" type="datetimeFigureOut">
              <a:rPr lang="en-US" smtClean="0"/>
              <a:t>11/14/2022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4B393-75A1-41E7-BC80-8DF1C2564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843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9192-57C4-4C65-88AB-225A5C0C178B}" type="datetimeFigureOut">
              <a:rPr lang="en-US" smtClean="0"/>
              <a:t>11/14/2022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4B393-75A1-41E7-BC80-8DF1C2564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029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9192-57C4-4C65-88AB-225A5C0C178B}" type="datetimeFigureOut">
              <a:rPr lang="en-US" smtClean="0"/>
              <a:t>11/14/2022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4B393-75A1-41E7-BC80-8DF1C2564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88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9192-57C4-4C65-88AB-225A5C0C178B}" type="datetimeFigureOut">
              <a:rPr lang="en-US" smtClean="0"/>
              <a:t>11/14/2022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4B393-75A1-41E7-BC80-8DF1C2564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709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29192-57C4-4C65-88AB-225A5C0C178B}" type="datetimeFigureOut">
              <a:rPr lang="en-US" smtClean="0"/>
              <a:t>11/14/2022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4B393-75A1-41E7-BC80-8DF1C2564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458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3656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797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84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28294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8345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4581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06703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8725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1643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4416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551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943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5890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604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49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3341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6700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8690</TotalTime>
  <Words>0</Words>
  <Application>Microsoft Office PowerPoint</Application>
  <PresentationFormat>On-screen Show 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Laura Oathout</cp:lastModifiedBy>
  <cp:revision>103</cp:revision>
  <dcterms:created xsi:type="dcterms:W3CDTF">2018-11-18T02:32:00Z</dcterms:created>
  <dcterms:modified xsi:type="dcterms:W3CDTF">2022-11-14T18:01:31Z</dcterms:modified>
</cp:coreProperties>
</file>